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18"/>
  </p:notesMasterIdLst>
  <p:handoutMasterIdLst>
    <p:handoutMasterId r:id="rId19"/>
  </p:handoutMasterIdLst>
  <p:sldIdLst>
    <p:sldId id="321" r:id="rId2"/>
    <p:sldId id="334" r:id="rId3"/>
    <p:sldId id="260" r:id="rId4"/>
    <p:sldId id="259" r:id="rId5"/>
    <p:sldId id="261" r:id="rId6"/>
    <p:sldId id="335" r:id="rId7"/>
    <p:sldId id="262" r:id="rId8"/>
    <p:sldId id="279" r:id="rId9"/>
    <p:sldId id="336" r:id="rId10"/>
    <p:sldId id="337" r:id="rId11"/>
    <p:sldId id="338" r:id="rId12"/>
    <p:sldId id="264" r:id="rId13"/>
    <p:sldId id="263" r:id="rId14"/>
    <p:sldId id="267" r:id="rId15"/>
    <p:sldId id="325" r:id="rId16"/>
    <p:sldId id="340" r:id="rId17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8"/>
    <a:srgbClr val="F9F9F9"/>
    <a:srgbClr val="939493"/>
    <a:srgbClr val="FFDD2D"/>
    <a:srgbClr val="DEDEDE"/>
    <a:srgbClr val="AFAFAF"/>
    <a:srgbClr val="FFFFFF"/>
    <a:srgbClr val="E5ECFF"/>
    <a:srgbClr val="F5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 autoAdjust="0"/>
    <p:restoredTop sz="94674"/>
  </p:normalViewPr>
  <p:slideViewPr>
    <p:cSldViewPr snapToGrid="0">
      <p:cViewPr varScale="1">
        <p:scale>
          <a:sx n="51" d="100"/>
          <a:sy n="51" d="100"/>
        </p:scale>
        <p:origin x="715" y="48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ТС заголовок в 1 строку с доп. инф и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620D9C6-95BA-4363-A03A-AD6E5AD4C618}"/>
              </a:ext>
            </a:extLst>
          </p:cNvPr>
          <p:cNvSpPr/>
          <p:nvPr userDrawn="1"/>
        </p:nvSpPr>
        <p:spPr>
          <a:xfrm>
            <a:off x="12655424" y="-6705"/>
            <a:ext cx="4780856" cy="4717917"/>
          </a:xfrm>
          <a:custGeom>
            <a:avLst/>
            <a:gdLst/>
            <a:ahLst/>
            <a:cxnLst/>
            <a:rect l="l" t="t" r="r" b="b"/>
            <a:pathLst>
              <a:path w="4775200" h="4712335">
                <a:moveTo>
                  <a:pt x="0" y="4711898"/>
                </a:moveTo>
                <a:lnTo>
                  <a:pt x="4774723" y="4711898"/>
                </a:lnTo>
                <a:lnTo>
                  <a:pt x="4774723" y="0"/>
                </a:lnTo>
                <a:lnTo>
                  <a:pt x="0" y="0"/>
                </a:lnTo>
                <a:lnTo>
                  <a:pt x="0" y="471189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17" name="Текст 57">
            <a:extLst>
              <a:ext uri="{FF2B5EF4-FFF2-40B4-BE49-F238E27FC236}">
                <a16:creationId xmlns:a16="http://schemas.microsoft.com/office/drawing/2014/main" id="{EF063D12-E91F-43CF-B32F-C8DFF45079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4C97387-0EDE-475D-8CA3-4EE4082578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86487" y="1104265"/>
            <a:ext cx="9315450" cy="89090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45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694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2" r:id="rId13"/>
    <p:sldLayoutId id="2147483710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41" r:id="rId23"/>
    <p:sldLayoutId id="2147483711" r:id="rId24"/>
    <p:sldLayoutId id="2147483709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3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ru-RU" sz="8000" dirty="0"/>
              <a:t>Курсовая работа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/>
              <a:t>Тинькофф </a:t>
            </a:r>
            <a:r>
              <a:rPr lang="ru-RU" sz="3600" dirty="0" err="1"/>
              <a:t>Финтех</a:t>
            </a:r>
            <a:r>
              <a:rPr lang="ru-RU" sz="3600" dirty="0"/>
              <a:t>. </a:t>
            </a:r>
            <a:r>
              <a:rPr lang="en-US" sz="3600" dirty="0"/>
              <a:t>Java</a:t>
            </a:r>
            <a:r>
              <a:rPr lang="ru-RU" sz="3600" dirty="0"/>
              <a:t>-разработчик.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9F8A0EE1-5C60-433F-9EE4-7DF4EDF11351}"/>
              </a:ext>
            </a:extLst>
          </p:cNvPr>
          <p:cNvSpPr txBox="1">
            <a:spLocks/>
          </p:cNvSpPr>
          <p:nvPr/>
        </p:nvSpPr>
        <p:spPr>
          <a:xfrm>
            <a:off x="1636237" y="1284894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+mj-lt"/>
              </a:rPr>
              <a:t>TeacherController</a:t>
            </a:r>
            <a:endParaRPr lang="ru-RU" dirty="0">
              <a:latin typeface="+mj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BDF67B3-2773-554C-B405-A5E940ABF1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F9B980-C690-B943-B16A-428BD12E8DB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2194EF-68D2-67D3-7F43-27233F1E2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10" y="1284894"/>
            <a:ext cx="648427" cy="6992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82E25-F989-AC7B-8178-B4518E978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956" y="1634536"/>
            <a:ext cx="9647275" cy="6370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536146-94C5-5F70-AE0C-CB2214C55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695" y="3942910"/>
            <a:ext cx="2948098" cy="2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5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9F8A0EE1-5C60-433F-9EE4-7DF4EDF11351}"/>
              </a:ext>
            </a:extLst>
          </p:cNvPr>
          <p:cNvSpPr txBox="1">
            <a:spLocks/>
          </p:cNvSpPr>
          <p:nvPr/>
        </p:nvSpPr>
        <p:spPr>
          <a:xfrm>
            <a:off x="1636237" y="1284894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+mj-lt"/>
              </a:rPr>
              <a:t>SecurityController</a:t>
            </a:r>
            <a:endParaRPr lang="ru-RU" dirty="0">
              <a:latin typeface="+mj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BDF67B3-2773-554C-B405-A5E940ABF1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F9B980-C690-B943-B16A-428BD12E8DB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CB1572-71AC-65AA-1A98-B6139D9D8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99" y="4029978"/>
            <a:ext cx="4195038" cy="20129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DA4329-C749-67FD-0774-61AC17F6F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960" y="2434869"/>
            <a:ext cx="8753048" cy="37410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61AC9C-CEA2-BB99-4D10-511DB076E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52" y="1496472"/>
            <a:ext cx="521285" cy="5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4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11">
            <a:extLst>
              <a:ext uri="{FF2B5EF4-FFF2-40B4-BE49-F238E27FC236}">
                <a16:creationId xmlns:a16="http://schemas.microsoft.com/office/drawing/2014/main" id="{D91D1D5C-07BB-49B6-8BDC-D3EDE0812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116" y="634461"/>
            <a:ext cx="17221200" cy="1135203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SpringSecurity</a:t>
            </a:r>
            <a:endParaRPr lang="en-US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721D3-94C6-E779-3170-751FC9BA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70" y="3598465"/>
            <a:ext cx="17769064" cy="45112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>
            <a:extLst>
              <a:ext uri="{FF2B5EF4-FFF2-40B4-BE49-F238E27FC236}">
                <a16:creationId xmlns:a16="http://schemas.microsoft.com/office/drawing/2014/main" id="{E9BCE243-AF75-4A45-B446-DE040D7D7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Spring Security</a:t>
            </a:r>
            <a:endParaRPr lang="ru-RU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4CBF00-9348-B0EE-4E00-A2403ACFC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1" y="2127409"/>
            <a:ext cx="7935438" cy="42422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1EAAEB-EBDB-DF77-2E86-41AD8389C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111" y="2139727"/>
            <a:ext cx="7211205" cy="38183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31D19B-A13E-AC55-150B-1E10FEDA4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33" y="6573909"/>
            <a:ext cx="6818394" cy="41136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D49009-7BCD-D946-E132-0286E5619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751" y="7312682"/>
            <a:ext cx="4564729" cy="31240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EEE384-15F3-3836-8A30-75C109120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8840" y="7273136"/>
            <a:ext cx="3843816" cy="3203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5AB87C30-FDC6-40B6-9524-C30CA40E1A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/>
          <a:lstStyle/>
          <a:p>
            <a:pPr marL="12715" lvl="0" indent="0" defTabSz="457200">
              <a:lnSpc>
                <a:spcPct val="100000"/>
              </a:lnSpc>
              <a:spcBef>
                <a:spcPts val="115"/>
              </a:spcBef>
              <a:buNone/>
            </a:pPr>
            <a:r>
              <a:rPr lang="ru-RU" sz="5000" dirty="0">
                <a:solidFill>
                  <a:prstClr val="black"/>
                </a:solidFill>
              </a:rPr>
              <a:t>Деплой - </a:t>
            </a:r>
            <a:r>
              <a:rPr lang="en-US" sz="5000" dirty="0">
                <a:solidFill>
                  <a:prstClr val="black"/>
                </a:solidFill>
              </a:rPr>
              <a:t>Heroku</a:t>
            </a:r>
            <a:endParaRPr lang="ru-RU" sz="5000" dirty="0">
              <a:solidFill>
                <a:prstClr val="black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50404F-AAA0-A8AC-F0C7-76F29F61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33" y="3152217"/>
            <a:ext cx="11110711" cy="29187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>
            <a:extLst>
              <a:ext uri="{FF2B5EF4-FFF2-40B4-BE49-F238E27FC236}">
                <a16:creationId xmlns:a16="http://schemas.microsoft.com/office/drawing/2014/main" id="{7C125115-A580-4128-9718-9D890099DE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492367" y="719940"/>
            <a:ext cx="5739924" cy="2012941"/>
          </a:xfrm>
          <a:prstGeom prst="rect">
            <a:avLst/>
          </a:prstGeom>
        </p:spPr>
        <p:txBody>
          <a:bodyPr/>
          <a:lstStyle/>
          <a:p>
            <a:pPr marL="12715" lvl="0" indent="0" algn="ctr" defTabSz="457200">
              <a:lnSpc>
                <a:spcPct val="100000"/>
              </a:lnSpc>
              <a:spcBef>
                <a:spcPts val="115"/>
              </a:spcBef>
              <a:buNone/>
            </a:pPr>
            <a:r>
              <a:rPr lang="en-US" sz="5000" dirty="0">
                <a:solidFill>
                  <a:prstClr val="black"/>
                </a:solidFill>
              </a:rPr>
              <a:t>Gitlab.CI</a:t>
            </a:r>
            <a:endParaRPr lang="ru-RU" sz="5000" dirty="0">
              <a:solidFill>
                <a:prstClr val="black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0899440-3B0D-49B2-B5A1-0724D0A849D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40" r="-19440"/>
          <a:stretch/>
        </p:blipFill>
        <p:spPr>
          <a:xfrm>
            <a:off x="7198922" y="3883970"/>
            <a:ext cx="1241425" cy="1271587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6334C0B-81FF-6C88-01D7-4BAC336E6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347" y="3582650"/>
            <a:ext cx="11375524" cy="18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8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ADCD40CD-409E-4668-A450-0808C54EA1B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1087" y="3846409"/>
            <a:ext cx="15173107" cy="1814616"/>
          </a:xfrm>
        </p:spPr>
        <p:txBody>
          <a:bodyPr/>
          <a:lstStyle/>
          <a:p>
            <a:pPr algn="ctr">
              <a:lnSpc>
                <a:spcPts val="12000"/>
              </a:lnSpc>
            </a:pPr>
            <a:r>
              <a:rPr lang="ru-RU" sz="11000" dirty="0"/>
              <a:t>Спасибо за внимание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A9EFDD9-0802-8648-9468-7CFBB3FE3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4A0978-1F78-454C-BAA1-57B840AD30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:p14="http://schemas.microsoft.com/office/powerpoint/2010/main" val="13932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ADCD40CD-409E-4668-A450-0808C54EA1B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477402" y="4092853"/>
            <a:ext cx="15173107" cy="1814616"/>
          </a:xfrm>
        </p:spPr>
        <p:txBody>
          <a:bodyPr/>
          <a:lstStyle/>
          <a:p>
            <a:pPr algn="ctr">
              <a:lnSpc>
                <a:spcPts val="12000"/>
              </a:lnSpc>
            </a:pPr>
            <a:r>
              <a:rPr lang="ru-RU" sz="11000" dirty="0"/>
              <a:t>Архитектура данных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A9EFDD9-0802-8648-9468-7CFBB3FE3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4A0978-1F78-454C-BAA1-57B840AD30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:p14="http://schemas.microsoft.com/office/powerpoint/2010/main" val="281301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87FC447-CE67-49C9-B6BC-1DC86EB3F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65516" y="2099598"/>
            <a:ext cx="9372600" cy="639763"/>
          </a:xfrm>
        </p:spPr>
        <p:txBody>
          <a:bodyPr/>
          <a:lstStyle/>
          <a:p>
            <a:r>
              <a:rPr lang="ru-RU" sz="3600" dirty="0"/>
              <a:t>Схема данных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A2BBEEB5-9AB1-1644-9B5D-93432FE08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3F340B-BF71-304B-95B8-BDD2F44D08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C9C6EE7-E614-3634-CE1D-35D6E8F7C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1" y="1037682"/>
            <a:ext cx="12244638" cy="86272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ADCD40CD-409E-4668-A450-0808C54EA1B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1087" y="3846409"/>
            <a:ext cx="15173107" cy="1814616"/>
          </a:xfrm>
        </p:spPr>
        <p:txBody>
          <a:bodyPr/>
          <a:lstStyle/>
          <a:p>
            <a:pPr algn="ctr">
              <a:lnSpc>
                <a:spcPts val="12000"/>
              </a:lnSpc>
            </a:pPr>
            <a:r>
              <a:rPr lang="ru-RU" sz="11000" dirty="0"/>
              <a:t>Программная архитектура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A9EFDD9-0802-8648-9468-7CFBB3FE3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4A0978-1F78-454C-BAA1-57B840AD30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5A5653C3-1BE8-48D6-B520-631AB51B94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72012" y="514827"/>
            <a:ext cx="7394971" cy="1206627"/>
          </a:xfrm>
        </p:spPr>
        <p:txBody>
          <a:bodyPr/>
          <a:lstStyle/>
          <a:p>
            <a:pPr algn="ctr"/>
            <a:r>
              <a:rPr lang="en-US" sz="7000" dirty="0">
                <a:latin typeface="+mj-lt"/>
              </a:rPr>
              <a:t>Entity</a:t>
            </a:r>
            <a:endParaRPr lang="ru-RU" sz="7000" dirty="0">
              <a:latin typeface="+mj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91B1FF9-BC73-B149-A643-B4E4E07C4A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F8FE8A-E3E3-1F47-857C-483BA2415B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9BDB60-FCBF-182E-F42E-43E60341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8" y="514827"/>
            <a:ext cx="9707689" cy="7384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4418E083-6972-4657-A83A-5A88874FE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72133" y="679293"/>
            <a:ext cx="8648700" cy="1921419"/>
          </a:xfrm>
        </p:spPr>
        <p:txBody>
          <a:bodyPr/>
          <a:lstStyle/>
          <a:p>
            <a:pPr algn="ctr"/>
            <a:r>
              <a:rPr lang="en-US" sz="7000" dirty="0">
                <a:latin typeface="+mj-lt"/>
              </a:rPr>
              <a:t>Repository</a:t>
            </a:r>
            <a:endParaRPr lang="ru-RU" sz="7000" dirty="0">
              <a:latin typeface="+mj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1AFD697-99D4-8D47-BD81-274C55BFA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8DB07A-D1B4-FD47-AD86-1536CB75D0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FDBE69-C59B-FE3C-D9FC-6EF90E52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1" y="1846963"/>
            <a:ext cx="11312069" cy="440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4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4418E083-6972-4657-A83A-5A88874FE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72133" y="679293"/>
            <a:ext cx="8648700" cy="1921419"/>
          </a:xfrm>
        </p:spPr>
        <p:txBody>
          <a:bodyPr/>
          <a:lstStyle/>
          <a:p>
            <a:pPr algn="ctr"/>
            <a:r>
              <a:rPr lang="en-US" sz="7000" dirty="0">
                <a:latin typeface="+mj-lt"/>
              </a:rPr>
              <a:t>Service</a:t>
            </a:r>
            <a:endParaRPr lang="ru-RU" sz="7000" dirty="0">
              <a:latin typeface="+mj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1AFD697-99D4-8D47-BD81-274C55BFA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8DB07A-D1B4-FD47-AD86-1536CB75D0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F72F1F-F855-C8E0-6FD3-511A740E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99" y="786998"/>
            <a:ext cx="5110605" cy="38296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982B86-5B53-6D0D-3FC5-C0627464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526" y="786998"/>
            <a:ext cx="5819866" cy="38296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6113B4-D977-3FA9-2F1B-F22FE8DF9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5310942"/>
            <a:ext cx="5110604" cy="3340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9F8A0EE1-5C60-433F-9EE4-7DF4EDF11351}"/>
              </a:ext>
            </a:extLst>
          </p:cNvPr>
          <p:cNvSpPr txBox="1">
            <a:spLocks/>
          </p:cNvSpPr>
          <p:nvPr/>
        </p:nvSpPr>
        <p:spPr>
          <a:xfrm>
            <a:off x="1636237" y="1284894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+mj-lt"/>
              </a:rPr>
              <a:t>CourseController</a:t>
            </a:r>
            <a:endParaRPr lang="ru-RU" dirty="0">
              <a:latin typeface="+mj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BDF67B3-2773-554C-B405-A5E940ABF1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F9B980-C690-B943-B16A-428BD12E8DB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48E6241-1747-00D8-02BE-4CE10403F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420" y="514827"/>
            <a:ext cx="8322493" cy="87357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417ABD3-0B7B-7B05-4E42-31A286462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087" y="3751641"/>
            <a:ext cx="3355887" cy="38187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2B779BA-86F1-4B70-CCAB-FE9C7937C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284894"/>
            <a:ext cx="648427" cy="6992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9F8A0EE1-5C60-433F-9EE4-7DF4EDF11351}"/>
              </a:ext>
            </a:extLst>
          </p:cNvPr>
          <p:cNvSpPr txBox="1">
            <a:spLocks/>
          </p:cNvSpPr>
          <p:nvPr/>
        </p:nvSpPr>
        <p:spPr>
          <a:xfrm>
            <a:off x="1636237" y="1284894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+mj-lt"/>
              </a:rPr>
              <a:t>LessonController</a:t>
            </a:r>
            <a:endParaRPr lang="ru-RU" dirty="0">
              <a:latin typeface="+mj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BDF67B3-2773-554C-B405-A5E940ABF1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F9B980-C690-B943-B16A-428BD12E8DB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6F53B3-939D-F970-B109-705837D4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026" y="1746833"/>
            <a:ext cx="9477530" cy="64527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45B608-071B-0693-FCAA-EE60031FD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10" y="1284894"/>
            <a:ext cx="648427" cy="6992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EC4F4-853C-958A-4AEA-3584A8E9D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087" y="3522688"/>
            <a:ext cx="3051174" cy="407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83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3848</TotalTime>
  <Words>66</Words>
  <Application>Microsoft Office PowerPoint</Application>
  <PresentationFormat>Произвольный</PresentationFormat>
  <Paragraphs>28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Helvetica Neue Medium</vt:lpstr>
      <vt:lpstr>Oleg Sans</vt:lpstr>
      <vt:lpstr>OlegSans</vt:lpstr>
      <vt:lpstr>Tinkoff Sans</vt:lpstr>
      <vt:lpstr>TinkoffSans</vt:lpstr>
      <vt:lpstr>Тема Office</vt:lpstr>
      <vt:lpstr>Презентация PowerPoint</vt:lpstr>
      <vt:lpstr>Архитектура данных</vt:lpstr>
      <vt:lpstr>Презентация PowerPoint</vt:lpstr>
      <vt:lpstr>Программная архитектура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Шевчук Илья</cp:lastModifiedBy>
  <cp:revision>314</cp:revision>
  <dcterms:created xsi:type="dcterms:W3CDTF">2020-08-11T16:12:28Z</dcterms:created>
  <dcterms:modified xsi:type="dcterms:W3CDTF">2022-05-23T14:06:15Z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